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30" d="100"/>
          <a:sy n="130" d="100"/>
        </p:scale>
        <p:origin x="1224" y="-4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25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36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83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2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17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344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442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8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004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9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30A0-09DA-4743-AC3D-4FA35B3FFD60}" type="datetimeFigureOut">
              <a:rPr lang="th-TH" smtClean="0"/>
              <a:t>17/06/65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EEA-D8CC-41F4-A6C8-791EBEEF9A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65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162" y="163484"/>
            <a:ext cx="46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ด่านศุลกากร</a:t>
            </a:r>
            <a:r>
              <a:rPr lang="th-TH" sz="3600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ประจวบคีรีขันธ์</a:t>
            </a:r>
            <a:endParaRPr lang="th-TH" sz="3200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925" y="548205"/>
            <a:ext cx="48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Prachuap</a:t>
            </a:r>
            <a:r>
              <a:rPr lang="en-US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Khiri</a:t>
            </a:r>
            <a:r>
              <a:rPr lang="en-US" b="1" dirty="0" smtClean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Khan Customs House</a:t>
            </a:r>
            <a:endParaRPr lang="th-TH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38" y="2260406"/>
            <a:ext cx="6411432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75538" y="2324268"/>
            <a:ext cx="6411432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384162" y="8986032"/>
            <a:ext cx="518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ประชาสัมพันธ์ ด่านศุลกากรประจวบคีรีขันธ์</a:t>
            </a:r>
          </a:p>
          <a:p>
            <a:pPr algn="r"/>
            <a:r>
              <a:rPr lang="th-TH" sz="18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  โทร.032-611383 </a:t>
            </a:r>
            <a:endParaRPr lang="th-TH" sz="18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90" y="9097633"/>
            <a:ext cx="396000" cy="396000"/>
          </a:xfrm>
          <a:prstGeom prst="rect">
            <a:avLst/>
          </a:prstGeom>
        </p:spPr>
      </p:pic>
      <p:pic>
        <p:nvPicPr>
          <p:cNvPr id="14" name="Picture 2" descr="customs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3" y="130562"/>
            <a:ext cx="548418" cy="9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__2328173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/>
          <a:stretch/>
        </p:blipFill>
        <p:spPr bwMode="auto">
          <a:xfrm>
            <a:off x="410991" y="1061763"/>
            <a:ext cx="1194309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29" y="1076013"/>
            <a:ext cx="1343836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69" y="1061763"/>
            <a:ext cx="1199729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91" y="1108458"/>
            <a:ext cx="1357484" cy="996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273490" y="4710424"/>
            <a:ext cx="319398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17 มิถุนายน 2565 เวลา 08.30 น. </a:t>
            </a:r>
            <a:r>
              <a:rPr lang="th-TH" sz="2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2000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นางวรรณี  </a:t>
            </a:r>
            <a:r>
              <a:rPr lang="th-TH" sz="2000" spc="-1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ภู่ห</a:t>
            </a:r>
            <a:r>
              <a:rPr lang="th-TH" sz="2000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อมเจริญ นายด่านศุลกากรประจวบคีรีขันธ์  มอบหมายให้นายสมชาย </a:t>
            </a:r>
            <a:r>
              <a:rPr lang="th-TH" sz="2000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โต</a:t>
            </a:r>
            <a:r>
              <a:rPr lang="th-TH" sz="2000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ทรัพย์ ผู้อำนวยการส่วนบริการศุลกากร  พร้อมเจ้าหน้าที่เข้าร่วมโครงการ “หน่วยบำบัด</a:t>
            </a:r>
            <a:r>
              <a:rPr lang="th-TH" sz="2000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ทุกข์ บำรุงสุข สร้างรอยยิ้มให้ประชาชน” จังหวัดประจวบคีรีขันธ์ (โครงการจังหวัดเคลื่อนที่) ประจำปีงบประมาณ พ.ศ.2565 ณ ศาลาอเนกประสงค์บ้านหนองยาง หมู่ที่ 6 </a:t>
            </a:r>
            <a:r>
              <a:rPr lang="th-TH" sz="2000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</a:t>
            </a:r>
            <a:r>
              <a:rPr lang="th-TH" sz="2000" spc="-11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</a:t>
            </a:r>
            <a:r>
              <a:rPr lang="th-TH" sz="2000" spc="-11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นาหูกวาง</a:t>
            </a:r>
            <a:r>
              <a:rPr lang="th-TH" sz="2000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อำเภอทับสะแก จังหวัดประจวบคีรีขันธ์ โดยมีนายเสถียร  เจริญเหรียญ ผู้ว่าราชการจังหวัดประจวบคีรีขันธ์ เป็นประธาน</a:t>
            </a:r>
            <a:endParaRPr lang="th-TH" sz="2000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7" b="21841"/>
          <a:stretch/>
        </p:blipFill>
        <p:spPr>
          <a:xfrm>
            <a:off x="326526" y="2475321"/>
            <a:ext cx="2740721" cy="2045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7" y="6890910"/>
            <a:ext cx="2708347" cy="2031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6" y="4690557"/>
            <a:ext cx="2708347" cy="2030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18602"/>
          <a:stretch/>
        </p:blipFill>
        <p:spPr>
          <a:xfrm>
            <a:off x="3273490" y="2506170"/>
            <a:ext cx="3186880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98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TH NiramitIT๙</vt:lpstr>
      <vt:lpstr>TH SarabunIT๙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Bunaur Khieoprosoet</dc:creator>
  <cp:lastModifiedBy>Bunaur Khieoprosoet</cp:lastModifiedBy>
  <cp:revision>38</cp:revision>
  <cp:lastPrinted>2021-06-09T03:20:48Z</cp:lastPrinted>
  <dcterms:created xsi:type="dcterms:W3CDTF">2021-03-20T01:33:14Z</dcterms:created>
  <dcterms:modified xsi:type="dcterms:W3CDTF">2022-06-17T07:06:45Z</dcterms:modified>
</cp:coreProperties>
</file>